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ved=0ahUKEwiNn6rU2-jXAhVMWRoKHSUQAQkQjhwIBQ&amp;url=http://www.mzv.cz/abuja/en/news_events/vaclav_havel_former_czech_president_dies.html&amp;psig=AOvVaw0oqeB7iNepoxhgltPsRN1l&amp;ust=1512214249667822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Václav Havel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941168"/>
            <a:ext cx="6172200" cy="1371600"/>
          </a:xfrm>
        </p:spPr>
        <p:txBody>
          <a:bodyPr/>
          <a:lstStyle/>
          <a:p>
            <a:r>
              <a:rPr lang="cs-CZ" dirty="0" smtClean="0"/>
              <a:t>Co jste ještě nevěděli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127870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Václav  Havel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Václav Havel se narodil 5.října </a:t>
            </a:r>
            <a:r>
              <a:rPr lang="cs-CZ" b="1" dirty="0" smtClean="0"/>
              <a:t>1936</a:t>
            </a:r>
            <a:r>
              <a:rPr lang="cs-CZ" dirty="0" smtClean="0"/>
              <a:t> v Praze  ještě v Československé republice. A  zemřel 18.prosince </a:t>
            </a:r>
            <a:r>
              <a:rPr lang="cs-CZ" b="1" dirty="0" smtClean="0"/>
              <a:t>2011</a:t>
            </a:r>
            <a:r>
              <a:rPr lang="cs-CZ" dirty="0" smtClean="0"/>
              <a:t> ve Vlčicích v Hrádečku</a:t>
            </a:r>
            <a:r>
              <a:rPr lang="cs-CZ" dirty="0"/>
              <a:t> 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Dožil se 75 let.</a:t>
            </a:r>
            <a:endParaRPr lang="cs-CZ" dirty="0"/>
          </a:p>
          <a:p>
            <a:r>
              <a:rPr lang="cs-CZ" dirty="0" smtClean="0"/>
              <a:t>Byl to Český dramatik, esejista, kritik komunistického režimu a později politik. Byl devátým a poslední president samotného Československa (1986 až 1992) a prvním    Českým (1992 až 2003). Václav Havel působil 60. letech 20. století v Divadle Na zábradlí, kde jej také proslavili hry Zahradní slavnost (1963) a Vyrozumění (1965).</a:t>
            </a:r>
          </a:p>
          <a:p>
            <a:r>
              <a:rPr lang="cs-CZ" dirty="0" smtClean="0"/>
              <a:t>V době Pražského jara se zapojil do politické diskuze a prosazoval zavedení demokratické společnosti.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48751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Jeho rodina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Jeho 1. choť se  jmenovala Olga Havlová rozená Šplíchalová (1964 až 1996) Dagmar Havlová rozená Veškrnová ( 1997 až 2011) </a:t>
            </a:r>
          </a:p>
          <a:p>
            <a:r>
              <a:rPr lang="cs-CZ" dirty="0" smtClean="0"/>
              <a:t>Měl sice dvě ženy ale s ani jednou neměl žádné dítě.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863164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Havlův podpis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Václav Havel se podepisoval jen někde se srdíčkem.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7" b="7137"/>
          <a:stretch>
            <a:fillRect/>
          </a:stretch>
        </p:blipFill>
        <p:spPr>
          <a:xfrm rot="20027847">
            <a:off x="201806" y="2285084"/>
            <a:ext cx="6026068" cy="1403420"/>
          </a:xfrm>
        </p:spPr>
      </p:pic>
    </p:spTree>
    <p:extLst>
      <p:ext uri="{BB962C8B-B14F-4D97-AF65-F5344CB8AC3E}">
        <p14:creationId xmlns:p14="http://schemas.microsoft.com/office/powerpoint/2010/main" val="859454599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Pražské jaro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cs-CZ" dirty="0" smtClean="0"/>
              <a:t>Během Pražského jara se Václav Havel stal  jednou z důležitější postav liberálního, nekomunistického křídla podporovatelů reforem.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49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>
                <a:hlinkClick r:id="rId3"/>
              </a:rPr>
              <a:t>Václav Havel, </a:t>
            </a:r>
            <a:r>
              <a:rPr lang="cs-CZ" u="sng" dirty="0" err="1">
                <a:hlinkClick r:id="rId3"/>
              </a:rPr>
              <a:t>former</a:t>
            </a:r>
            <a:r>
              <a:rPr lang="cs-CZ" u="sng" dirty="0">
                <a:hlinkClick r:id="rId3"/>
              </a:rPr>
              <a:t> Czech president, </a:t>
            </a:r>
            <a:r>
              <a:rPr lang="cs-CZ" u="sng" dirty="0" err="1">
                <a:hlinkClick r:id="rId3"/>
              </a:rPr>
              <a:t>dies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337299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193</Words>
  <Application>Microsoft Office PowerPoint</Application>
  <PresentationFormat>Předvádění na obrazovce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Václav Havel </vt:lpstr>
      <vt:lpstr>Václav  Havel </vt:lpstr>
      <vt:lpstr>Jeho rodina.</vt:lpstr>
      <vt:lpstr>Havlův podpis</vt:lpstr>
      <vt:lpstr>Pražské jaro 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Václav Havel </dc:title>
  <dc:creator>Student</dc:creator>
  <cp:lastModifiedBy>Student</cp:lastModifiedBy>
  <cp:revision>13</cp:revision>
  <dcterms:created xsi:type="dcterms:W3CDTF">2017-11-10T11:18:46Z</dcterms:created>
  <dcterms:modified xsi:type="dcterms:W3CDTF">2017-12-15T11:26:05Z</dcterms:modified>
</cp:coreProperties>
</file>