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0" r:id="rId4"/>
    <p:sldId id="264" r:id="rId5"/>
    <p:sldId id="262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>
        <p:scale>
          <a:sx n="94" d="100"/>
          <a:sy n="94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nton%C3%ADn_Z%C3%A1potock%C3%B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Antonín Zápotocký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Související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005"/>
            <a:ext cx="2474623" cy="298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Výsledek obrázku pro antonín zápotock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6632"/>
            <a:ext cx="1710876" cy="210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18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19.prosince 1884 se narodil a </a:t>
            </a:r>
            <a:r>
              <a:rPr lang="cs-CZ" dirty="0"/>
              <a:t>13. listopadu 1957 zemřel na </a:t>
            </a:r>
            <a:r>
              <a:rPr lang="cs-CZ" dirty="0" smtClean="0"/>
              <a:t>infarkt.</a:t>
            </a:r>
          </a:p>
          <a:p>
            <a:r>
              <a:rPr lang="cs-CZ" dirty="0" smtClean="0"/>
              <a:t>Žil 72 let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Kdy se narodil a kdy </a:t>
            </a:r>
            <a:r>
              <a:rPr lang="cs-CZ" dirty="0"/>
              <a:t>z</a:t>
            </a:r>
            <a:r>
              <a:rPr lang="cs-CZ" dirty="0" smtClean="0"/>
              <a:t>emřel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56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000">
        <p:dissolve/>
      </p:transition>
    </mc:Choice>
    <mc:Fallback>
      <p:transition spd="slow" advTm="12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algn="ctr"/>
            <a:r>
              <a:rPr lang="cs-CZ" dirty="0"/>
              <a:t>Dne 21. </a:t>
            </a:r>
            <a:r>
              <a:rPr lang="cs-CZ" dirty="0" smtClean="0"/>
              <a:t>března 1953</a:t>
            </a:r>
            <a:r>
              <a:rPr lang="cs-CZ" dirty="0"/>
              <a:t> byl Národním </a:t>
            </a:r>
            <a:endParaRPr lang="cs-CZ" dirty="0" smtClean="0"/>
          </a:p>
          <a:p>
            <a:pPr marL="109728" indent="0" algn="ctr">
              <a:buNone/>
            </a:pPr>
            <a:r>
              <a:rPr lang="cs-CZ" dirty="0" smtClean="0"/>
              <a:t>shromážděním</a:t>
            </a:r>
            <a:r>
              <a:rPr lang="cs-CZ" dirty="0"/>
              <a:t> </a:t>
            </a:r>
            <a:r>
              <a:rPr lang="cs-CZ" dirty="0" smtClean="0"/>
              <a:t>zvolen prezidentem republiky.</a:t>
            </a:r>
          </a:p>
          <a:p>
            <a:pPr marL="109728" indent="0" algn="ctr">
              <a:buNone/>
            </a:pPr>
            <a:r>
              <a:rPr lang="cs-CZ" dirty="0" smtClean="0"/>
              <a:t>Vládl </a:t>
            </a:r>
            <a:r>
              <a:rPr lang="cs-CZ" dirty="0" smtClean="0"/>
              <a:t>5 </a:t>
            </a:r>
            <a:r>
              <a:rPr lang="cs-CZ" dirty="0" smtClean="0"/>
              <a:t>let</a:t>
            </a:r>
            <a:r>
              <a:rPr lang="cs-CZ" dirty="0"/>
              <a:t> </a:t>
            </a:r>
            <a:r>
              <a:rPr lang="cs-CZ" dirty="0" smtClean="0"/>
              <a:t>a byl pátý prezident Československé republiky</a:t>
            </a:r>
            <a:endParaRPr lang="cs-CZ" dirty="0" smtClean="0"/>
          </a:p>
          <a:p>
            <a:pPr marL="109728" indent="0" algn="ctr">
              <a:buNone/>
            </a:pPr>
            <a:r>
              <a:rPr lang="cs-CZ" dirty="0"/>
              <a:t> 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Prezident republiky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4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3000">
        <p14:ripple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pPr algn="ctr"/>
            <a:r>
              <a:rPr lang="cs-CZ" dirty="0"/>
              <a:t>V dubnu 1939 se i s manželkou pokusil o emigraci do SSSR </a:t>
            </a:r>
            <a:r>
              <a:rPr lang="cs-CZ" dirty="0">
                <a:solidFill>
                  <a:srgbClr val="00B050"/>
                </a:solidFill>
              </a:rPr>
              <a:t>(Sovětský svaz, oficiálním názvem Svaz sovětských </a:t>
            </a:r>
            <a:r>
              <a:rPr lang="cs-CZ" dirty="0" smtClean="0">
                <a:solidFill>
                  <a:srgbClr val="00B050"/>
                </a:solidFill>
              </a:rPr>
              <a:t>socialistických </a:t>
            </a:r>
            <a:r>
              <a:rPr lang="cs-CZ" dirty="0">
                <a:solidFill>
                  <a:srgbClr val="00B050"/>
                </a:solidFill>
              </a:rPr>
              <a:t>republiky zkráceně SSSR)</a:t>
            </a:r>
            <a:r>
              <a:rPr lang="cs-CZ" dirty="0"/>
              <a:t>, ale byl zatčen při pokusu o přechod do Polska. Do února 1940 byl vězněn na Pankráci, pak v Drážďanské věznici a nakonec až do roku 1945 v koncentračním táboře Sachsenhausen.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9256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effectLst/>
              </a:rPr>
              <a:t>Zatčení a pobyt v koncentračním táboře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72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6000">
        <p14:flash/>
      </p:transition>
    </mc:Choice>
    <mc:Fallback>
      <p:transition spd="slow" advTm="2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Po návratu z koncentračního tábora se stal v roce 1945 předsedou Ústřední rady </a:t>
            </a:r>
            <a:r>
              <a:rPr lang="cs-CZ" dirty="0" smtClean="0"/>
              <a:t>odborů</a:t>
            </a:r>
          </a:p>
          <a:p>
            <a:r>
              <a:rPr lang="cs-CZ" dirty="0"/>
              <a:t>V létě 1946 předsedal Ústavodárnému národnímu </a:t>
            </a:r>
            <a:r>
              <a:rPr lang="cs-CZ" dirty="0" smtClean="0"/>
              <a:t>shromáždění.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effectLst/>
              </a:rPr>
              <a:t>Poválečné politické působení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9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5000">
        <p14:flip dir="r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dirty="0">
                <a:solidFill>
                  <a:srgbClr val="00B0F0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00B0F0"/>
                </a:solidFill>
                <a:hlinkClick r:id="rId2"/>
              </a:rPr>
              <a:t>cs.wikipedia.org/wiki/Anton%C3%ADn_Z%C3%A1potock%C3%BD</a:t>
            </a:r>
            <a:endParaRPr lang="cs-CZ" dirty="0" smtClean="0">
              <a:solidFill>
                <a:srgbClr val="00B0F0"/>
              </a:solidFill>
            </a:endParaRPr>
          </a:p>
          <a:p>
            <a:pPr algn="ctr"/>
            <a:r>
              <a:rPr lang="cs-CZ" dirty="0">
                <a:solidFill>
                  <a:srgbClr val="00B0F0"/>
                </a:solidFill>
              </a:rPr>
              <a:t>https://www.google.cz/</a:t>
            </a:r>
            <a:r>
              <a:rPr lang="cs-CZ" dirty="0" err="1">
                <a:solidFill>
                  <a:srgbClr val="00B0F0"/>
                </a:solidFill>
              </a:rPr>
              <a:t>search?hl</a:t>
            </a:r>
            <a:r>
              <a:rPr lang="cs-CZ" dirty="0">
                <a:solidFill>
                  <a:srgbClr val="00B0F0"/>
                </a:solidFill>
              </a:rPr>
              <a:t>=</a:t>
            </a:r>
            <a:r>
              <a:rPr lang="cs-CZ" dirty="0" err="1">
                <a:solidFill>
                  <a:srgbClr val="00B0F0"/>
                </a:solidFill>
              </a:rPr>
              <a:t>cs&amp;biw</a:t>
            </a:r>
            <a:r>
              <a:rPr lang="cs-CZ" dirty="0">
                <a:solidFill>
                  <a:srgbClr val="00B0F0"/>
                </a:solidFill>
              </a:rPr>
              <a:t>=1600&amp;bih=794&amp;tbm=</a:t>
            </a:r>
            <a:r>
              <a:rPr lang="cs-CZ" dirty="0" err="1">
                <a:solidFill>
                  <a:srgbClr val="00B0F0"/>
                </a:solidFill>
              </a:rPr>
              <a:t>isch&amp;sa</a:t>
            </a:r>
            <a:r>
              <a:rPr lang="cs-CZ" dirty="0">
                <a:solidFill>
                  <a:srgbClr val="00B0F0"/>
                </a:solidFill>
              </a:rPr>
              <a:t>=1&amp;ei=evQTWtmmFoH0gAaa04_oBw&amp;q=anton%C3%ADn+z%C3%A1potock%C3%BD&amp;oq=anton%C3%ADn+Z&amp;gs_l=psy-ab.3.0.0l2j0i30k1j0i8i30k1j0i24k1l6.7262.11140.0.13106.7.7.0.0.0.0.87.503.7.7.0....0...1c.1.64.psy-ab..0.7.501...0i67k1.0.Plyv84V8NeI#imgrc=qkC7KhUycHd1LM</a:t>
            </a:r>
            <a:r>
              <a:rPr lang="cs-CZ" dirty="0" smtClean="0">
                <a:solidFill>
                  <a:srgbClr val="00B0F0"/>
                </a:solidFill>
              </a:rPr>
              <a:t>:</a:t>
            </a:r>
          </a:p>
          <a:p>
            <a:endParaRPr lang="cs-CZ" dirty="0" smtClean="0">
              <a:solidFill>
                <a:srgbClr val="00B0F0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03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3000">
        <p14:prism isContent="1" isInverted="1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56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Antonín Zápotocký</vt:lpstr>
      <vt:lpstr>Kdy se narodil a kdy zemřel</vt:lpstr>
      <vt:lpstr>Prezident republiky </vt:lpstr>
      <vt:lpstr>Zatčení a pobyt v koncentračním táboře </vt:lpstr>
      <vt:lpstr>Poválečné politické působení 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Antonín Zápotocký</dc:title>
  <dc:creator>student</dc:creator>
  <cp:lastModifiedBy>student</cp:lastModifiedBy>
  <cp:revision>13</cp:revision>
  <dcterms:created xsi:type="dcterms:W3CDTF">2017-11-21T09:14:58Z</dcterms:created>
  <dcterms:modified xsi:type="dcterms:W3CDTF">2017-12-05T09:53:12Z</dcterms:modified>
</cp:coreProperties>
</file>