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64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5EC1D4A-A796-47C3-A63E-CE236FB377E2}" type="datetimeFigureOut">
              <a:rPr lang="cs-CZ" smtClean="0"/>
              <a:t>8.12.2017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8.12.2017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8.12.2017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8.12.2017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8.12.2017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8.12.2017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/>
              <a:t>8.12.2017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/>
              <a:t>8.12.2017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8.12.2017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000" dirty="0" smtClean="0">
                <a:solidFill>
                  <a:schemeClr val="accent1">
                    <a:lumMod val="75000"/>
                  </a:schemeClr>
                </a:solidFill>
              </a:rPr>
              <a:t>ANTONÍN NOVOTNÝ</a:t>
            </a:r>
            <a:endParaRPr lang="cs-CZ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ČESKOSLOVENSKÝ PREZIDENT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984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938">
        <p14:conveyor dir="l"/>
        <p:sndAc>
          <p:stSnd>
            <p:snd r:embed="rId2" name="explode.wav"/>
          </p:stSnd>
        </p:sndAc>
      </p:transition>
    </mc:Choice>
    <mc:Fallback>
      <p:transition spd="slow" advTm="2938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ŽIVOT ANTONÍNA NOVOTNÉHO</a:t>
            </a:r>
            <a:endParaRPr lang="cs-CZ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Novotný pocházel z chudé rodiny Antonína Novotného. Antonín se vyučil strojním zámečníkem, poté pracoval jako dělník. Ve funkci prezidenta byl od roku 1957 do roku 1968.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601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84"/>
    </mc:Choice>
    <mc:Fallback>
      <p:transition spd="slow" advTm="628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18" b="18518"/>
          <a:stretch>
            <a:fillRect/>
          </a:stretch>
        </p:blipFill>
        <p:spPr>
          <a:xfrm>
            <a:off x="1979712" y="-29344"/>
            <a:ext cx="6614170" cy="4005064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31640" y="4653136"/>
            <a:ext cx="7333488" cy="685800"/>
          </a:xfrm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rgbClr val="00B0F0"/>
                </a:solidFill>
              </a:rPr>
              <a:t>Podpis Novotného</a:t>
            </a:r>
            <a:r>
              <a:rPr lang="cs-CZ" sz="4000" dirty="0" smtClean="0"/>
              <a:t> </a:t>
            </a:r>
            <a:endParaRPr lang="cs-CZ" sz="4000" dirty="0"/>
          </a:p>
          <a:p>
            <a:r>
              <a:rPr lang="cs-CZ" sz="4000" dirty="0" smtClean="0"/>
              <a:t>N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02663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59"/>
    </mc:Choice>
    <mc:Fallback>
      <p:transition spd="slow" advTm="345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894560"/>
            <a:ext cx="4176464" cy="4747416"/>
          </a:xfrm>
        </p:spPr>
      </p:pic>
    </p:spTree>
    <p:extLst>
      <p:ext uri="{BB962C8B-B14F-4D97-AF65-F5344CB8AC3E}">
        <p14:creationId xmlns:p14="http://schemas.microsoft.com/office/powerpoint/2010/main" val="669855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26"/>
    </mc:Choice>
    <mc:Fallback>
      <p:transition spd="slow" advTm="442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ZAJÍMAVOSTI</a:t>
            </a:r>
            <a:endParaRPr lang="cs-CZ" sz="8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Antonín se narodil 10. prosince 1904 a zemřel 28. ledna 1975. Jeho následník byl Alexander Dubček. Jeho celoživotní zálibou byla karetní hra mariáš, kterou provozoval i ve své rezidenci  na</a:t>
            </a:r>
            <a:r>
              <a:rPr lang="cs-CZ" dirty="0" smtClean="0"/>
              <a:t> orlíku.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748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179"/>
    </mc:Choice>
    <mc:Fallback>
      <p:transition spd="slow" advTm="817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Antonín- něco o něm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6984775" cy="5238582"/>
          </a:xfrm>
        </p:spPr>
      </p:pic>
    </p:spTree>
    <p:extLst>
      <p:ext uri="{BB962C8B-B14F-4D97-AF65-F5344CB8AC3E}">
        <p14:creationId xmlns:p14="http://schemas.microsoft.com/office/powerpoint/2010/main" val="622932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7643">
        <p14:glitter pattern="hexagon"/>
        <p:sndAc>
          <p:stSnd>
            <p:snd r:embed="rId2" name="coin.wav"/>
          </p:stSnd>
        </p:sndAc>
      </p:transition>
    </mc:Choice>
    <mc:Fallback>
      <p:transition spd="slow" advTm="7643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83</TotalTime>
  <Words>82</Words>
  <Application>Microsoft Office PowerPoint</Application>
  <PresentationFormat>Předvádění na obrazovce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Talent</vt:lpstr>
      <vt:lpstr>ANTONÍN NOVOTNÝ</vt:lpstr>
      <vt:lpstr>ŽIVOT ANTONÍNA NOVOTNÉHO</vt:lpstr>
      <vt:lpstr>Prezentace aplikace PowerPoint</vt:lpstr>
      <vt:lpstr>Prezentace aplikace PowerPoint</vt:lpstr>
      <vt:lpstr>ZAJÍMAVOSTI</vt:lpstr>
      <vt:lpstr>Antonín- něco o něm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ANTONÍN NOVOTNÝ</dc:title>
  <dc:creator>Student</dc:creator>
  <cp:lastModifiedBy>Student</cp:lastModifiedBy>
  <cp:revision>10</cp:revision>
  <dcterms:created xsi:type="dcterms:W3CDTF">2017-11-24T11:09:40Z</dcterms:created>
  <dcterms:modified xsi:type="dcterms:W3CDTF">2017-12-08T11:40:59Z</dcterms:modified>
</cp:coreProperties>
</file>